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11.12.2016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11.12.2016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11.12.2016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4430" y="404664"/>
            <a:ext cx="7772400" cy="1512168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/>
              <a:t>Как подготовить ребёнка           к встрече Деда Мороза.</a:t>
            </a:r>
            <a:endParaRPr lang="ru-RU" dirty="0"/>
          </a:p>
        </p:txBody>
      </p:sp>
      <p:pic>
        <p:nvPicPr>
          <p:cNvPr id="1026" name="Picture 2" descr="C:\Users\админ\Desktop\МАМА\images (2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499" y="2276872"/>
            <a:ext cx="4968552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60209" y="6021288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563889" y="5923469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МБДОУ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г. Иркутска д/с 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174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Томилова У.С.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3293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20688"/>
            <a:ext cx="7704856" cy="3600400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/>
              <a:t>   </a:t>
            </a:r>
            <a:r>
              <a:rPr lang="ru-RU" sz="2800" dirty="0" smtClean="0"/>
              <a:t>Расскажите малышу о празднике Нового Года и кто такой Дед Мороз. Читайте больше сказок, слушайте песенки, смотрите мультфильмы про Новый Год. Говорите чаще малышу про Деда Мороза.</a:t>
            </a:r>
            <a:endParaRPr lang="ru-RU" sz="2800" dirty="0"/>
          </a:p>
        </p:txBody>
      </p:sp>
      <p:pic>
        <p:nvPicPr>
          <p:cNvPr id="2050" name="Picture 2" descr="C:\Users\админ\Desktop\МАМА\загруженное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861048"/>
            <a:ext cx="4104456" cy="2671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7863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7560840" cy="2160240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/>
              <a:t> </a:t>
            </a:r>
            <a:r>
              <a:rPr lang="ru-RU" sz="2800" dirty="0" smtClean="0"/>
              <a:t>Нарядите вместе с ребёнком  комнату     и ёлочку к новому году.</a:t>
            </a:r>
            <a:endParaRPr lang="ru-RU" sz="2800" dirty="0"/>
          </a:p>
        </p:txBody>
      </p:sp>
      <p:pic>
        <p:nvPicPr>
          <p:cNvPr id="3074" name="Picture 2" descr="C:\Users\админ\Desktop\МАМА\images (3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852936"/>
            <a:ext cx="4032448" cy="3036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551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20688"/>
            <a:ext cx="7488832" cy="3168352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/>
              <a:t>   </a:t>
            </a:r>
            <a:r>
              <a:rPr lang="ru-RU" sz="2800" dirty="0" smtClean="0"/>
              <a:t>Выучите с ребёнком какое-нибудь стихотворение или песенку про новый год.  Нарисуйте или сделайте аппликацию для Деда мороза.</a:t>
            </a:r>
            <a:endParaRPr lang="ru-RU" sz="2800" dirty="0"/>
          </a:p>
        </p:txBody>
      </p:sp>
      <p:pic>
        <p:nvPicPr>
          <p:cNvPr id="4099" name="Picture 3" descr="C:\Users\админ\Desktop\МАМА\images (3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1" y="3645024"/>
            <a:ext cx="3456383" cy="2671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898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764704"/>
            <a:ext cx="7125112" cy="237626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 smtClean="0"/>
              <a:t>  Предложите малышу «соорудить» сладкий календарь, на котором он будет считать дни до нового года.</a:t>
            </a:r>
            <a:endParaRPr lang="ru-RU" sz="2800" dirty="0"/>
          </a:p>
        </p:txBody>
      </p:sp>
      <p:pic>
        <p:nvPicPr>
          <p:cNvPr id="5122" name="Picture 2" descr="C:\Users\админ\Desktop\МАМА\загруженное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042927"/>
            <a:ext cx="5904656" cy="3459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906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619231"/>
            <a:ext cx="7272808" cy="309634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dirty="0" smtClean="0"/>
              <a:t> Напишите  вместе письмо для Деда Мороза,     где укажите  что хочет малыш получить в подарок. </a:t>
            </a:r>
            <a:endParaRPr lang="ru-RU" sz="2800" dirty="0"/>
          </a:p>
        </p:txBody>
      </p:sp>
      <p:pic>
        <p:nvPicPr>
          <p:cNvPr id="7170" name="Picture 2" descr="C:\Users\админ\Desktop\МАМА\images (2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356992"/>
            <a:ext cx="3744416" cy="2830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2252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731520"/>
            <a:ext cx="7128792" cy="5649808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 smtClean="0"/>
              <a:t>   </a:t>
            </a:r>
            <a:r>
              <a:rPr lang="ru-RU" sz="3200" b="1" i="1" u="sng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С Наступающим Новым Годом !</a:t>
            </a:r>
          </a:p>
          <a:p>
            <a:pPr marL="45720" indent="0">
              <a:buNone/>
            </a:pPr>
            <a:endParaRPr lang="ru-RU" sz="3200" b="1" i="1" dirty="0" smtClean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  <a:p>
            <a:pPr marL="45720" indent="0">
              <a:buNone/>
            </a:pPr>
            <a:endParaRPr lang="ru-RU" sz="3200" b="1" i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  <a:p>
            <a:pPr marL="45720" indent="0">
              <a:buNone/>
            </a:pPr>
            <a:endParaRPr lang="ru-RU" sz="3200" b="1" i="1" dirty="0" smtClean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  <a:p>
            <a:pPr marL="45720" indent="0">
              <a:buNone/>
            </a:pPr>
            <a:endParaRPr lang="ru-RU" sz="3200" b="1" i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  <a:p>
            <a:pPr marL="45720" indent="0">
              <a:buNone/>
            </a:pPr>
            <a:endParaRPr lang="ru-RU" sz="3200" b="1" i="1" dirty="0" smtClean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  <a:p>
            <a:pPr marL="45720" indent="0">
              <a:buNone/>
            </a:pPr>
            <a:endParaRPr lang="ru-RU" sz="3200" b="1" i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  <a:p>
            <a:pPr marL="45720" indent="0">
              <a:buNone/>
            </a:pPr>
            <a:endParaRPr lang="ru-RU" sz="3200" b="1" i="1" dirty="0" smtClean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  <a:p>
            <a:pPr marL="45720" indent="0" algn="ctr">
              <a:buNone/>
            </a:pPr>
            <a:r>
              <a:rPr lang="ru-RU" sz="3200" b="1" i="1" u="sng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До встречи!</a:t>
            </a:r>
            <a:endParaRPr lang="ru-RU" sz="3200" b="1" i="1" u="sng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6146" name="Picture 2" descr="C:\Users\админ\Desktop\МАМА\images (2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9" y="1556792"/>
            <a:ext cx="5112568" cy="3860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3611913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Зима</Template>
  <TotalTime>97</TotalTime>
  <Words>130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Batang</vt:lpstr>
      <vt:lpstr>Courier New</vt:lpstr>
      <vt:lpstr>Trebuchet MS</vt:lpstr>
      <vt:lpstr>Verdana</vt:lpstr>
      <vt:lpstr>Wingdings 2</vt:lpstr>
      <vt:lpstr>Winter</vt:lpstr>
      <vt:lpstr>Как подготовить ребёнка           к встрече Деда Мороза.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подготовить ребёнка к встрече Деда Мороза</dc:title>
  <dc:creator>админ</dc:creator>
  <cp:lastModifiedBy>User</cp:lastModifiedBy>
  <cp:revision>9</cp:revision>
  <dcterms:created xsi:type="dcterms:W3CDTF">2012-12-19T05:59:59Z</dcterms:created>
  <dcterms:modified xsi:type="dcterms:W3CDTF">2016-12-11T09:16:26Z</dcterms:modified>
</cp:coreProperties>
</file>